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sldIdLst>
    <p:sldId id="256" r:id="rId2"/>
    <p:sldId id="268" r:id="rId3"/>
    <p:sldId id="269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9613" autoAdjust="0"/>
  </p:normalViewPr>
  <p:slideViewPr>
    <p:cSldViewPr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139FE-4FBF-4E21-A051-0ECC1CDE072C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14DC4-578D-4F8A-86EE-F7637EE9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14DC4-578D-4F8A-86EE-F7637EE97B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2E70-F84D-46F4-9645-1B26E42F740F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405-DCAC-4698-836F-8BA1FA1A1CFB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9C7A-554F-4B2D-A2E8-CDDD71A49BC5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17144-638C-4BFB-B887-9D8C5BDFFBC4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23A7-2796-4EAD-BCB9-C786F0C9E240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2C79-4851-4F70-86B8-A1DFEB46B9F8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F034-7F13-40EE-8984-A05F3D86CD32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82C-B7A4-4ABC-B4AB-0F044ADC35A7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3AA-6637-4585-8CDB-47C737B12078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23F19F-1164-4F40-9C60-72058A31BF69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9E2A-D83E-4B13-A109-F377A7ED4CFB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480BEE-5A66-4EE2-B325-CC96C017ED1E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B14B05-7205-4397-960E-EBB9F78A3E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5400" dirty="0" smtClean="0"/>
              <a:t>Siketmisszió</a:t>
            </a:r>
            <a:endParaRPr lang="en-US" sz="54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400" smtClean="0"/>
              <a:t>Protest</a:t>
            </a:r>
            <a:r>
              <a:rPr lang="hu-HU" sz="4400" dirty="0" err="1" smtClean="0"/>
              <a:t>áns</a:t>
            </a:r>
            <a:r>
              <a:rPr lang="hu-HU" sz="4400" dirty="0" smtClean="0"/>
              <a:t> Teológiai Intézet</a:t>
            </a:r>
            <a:r>
              <a:rPr lang="hu-HU" dirty="0" smtClean="0"/>
              <a:t/>
            </a:r>
            <a:br>
              <a:rPr lang="hu-HU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59936" cy="56388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Minden hallgatónak három kérdésre kell válaszolni a szolgálati alkalommal kapcsolatban: a. Hogyan éreztem magam ott? b. Hogyan érzem magam most? c. Mi volt a legjobb illetve legrosszabb élményem? A szolgálat ezen részén </a:t>
            </a:r>
            <a:r>
              <a:rPr lang="hu-HU" dirty="0" err="1" smtClean="0"/>
              <a:t>Drd</a:t>
            </a:r>
            <a:r>
              <a:rPr lang="hu-HU" dirty="0" smtClean="0"/>
              <a:t>. Somfalvi Edit tanárnő is részt vesz, illetve ő az, aki ezt a beszélgetést irányítja.</a:t>
            </a:r>
            <a:endParaRPr lang="en-US" dirty="0"/>
          </a:p>
        </p:txBody>
      </p:sp>
      <p:pic>
        <p:nvPicPr>
          <p:cNvPr id="6" name="Tartalom helye 5" descr="PTI-golyabal 0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457200"/>
            <a:ext cx="3657599" cy="2743200"/>
          </a:xfrm>
        </p:spPr>
      </p:pic>
      <p:pic>
        <p:nvPicPr>
          <p:cNvPr id="7" name="Kép 6" descr="PTI-golyabal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hu-HU" dirty="0" smtClean="0"/>
              <a:t>A szolgálat fontossága: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59936" cy="3657600"/>
          </a:xfrm>
        </p:spPr>
        <p:txBody>
          <a:bodyPr/>
          <a:lstStyle/>
          <a:p>
            <a:r>
              <a:rPr lang="hu-HU" dirty="0" smtClean="0"/>
              <a:t>A fogyatékossággal való megismerkedés</a:t>
            </a:r>
          </a:p>
          <a:p>
            <a:r>
              <a:rPr lang="hu-HU" dirty="0" smtClean="0"/>
              <a:t>Egy új világba való betekintés</a:t>
            </a:r>
          </a:p>
          <a:p>
            <a:r>
              <a:rPr lang="hu-HU" dirty="0" smtClean="0"/>
              <a:t>A jelrendszer bizonyos fokú elsajátítása </a:t>
            </a:r>
          </a:p>
          <a:p>
            <a:r>
              <a:rPr lang="hu-HU" dirty="0" smtClean="0"/>
              <a:t>Az intézet és az ott folyó munka megismerése</a:t>
            </a:r>
            <a:endParaRPr lang="en-US" dirty="0"/>
          </a:p>
        </p:txBody>
      </p:sp>
      <p:pic>
        <p:nvPicPr>
          <p:cNvPr id="6" name="Tartalom helye 5" descr="image313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990600"/>
            <a:ext cx="2971800" cy="2228850"/>
          </a:xfrm>
        </p:spPr>
      </p:pic>
      <p:pic>
        <p:nvPicPr>
          <p:cNvPr id="7" name="Kép 6" descr="image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05200"/>
            <a:ext cx="2974848" cy="2231136"/>
          </a:xfrm>
          <a:prstGeom prst="rect">
            <a:avLst/>
          </a:prstGeom>
        </p:spPr>
      </p:pic>
      <p:pic>
        <p:nvPicPr>
          <p:cNvPr id="8" name="Kép 7" descr="image3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419600"/>
            <a:ext cx="3353901" cy="2231136"/>
          </a:xfrm>
          <a:prstGeom prst="rect">
            <a:avLst/>
          </a:prstGeo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Siketmisszió</a:t>
            </a:r>
            <a:r>
              <a:rPr lang="en-US" dirty="0" smtClean="0"/>
              <a:t> - </a:t>
            </a:r>
            <a:r>
              <a:rPr lang="en-US" dirty="0" err="1" smtClean="0"/>
              <a:t>Protestáns</a:t>
            </a:r>
            <a:r>
              <a:rPr lang="en-US" dirty="0" smtClean="0"/>
              <a:t> </a:t>
            </a:r>
            <a:r>
              <a:rPr lang="en-US" dirty="0" err="1" smtClean="0"/>
              <a:t>Teológiai</a:t>
            </a:r>
            <a:r>
              <a:rPr lang="en-US" dirty="0" smtClean="0"/>
              <a:t> </a:t>
            </a:r>
            <a:r>
              <a:rPr lang="en-US" dirty="0" err="1" smtClean="0"/>
              <a:t>Intézet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pic>
        <p:nvPicPr>
          <p:cNvPr id="3" name="Kép 2" descr="siketmisszio 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r>
              <a:rPr smtClean="0"/>
              <a:t>Hallássérültek 2-es számú Intézete Kolozsvár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876800" cy="4343400"/>
          </a:xfrm>
        </p:spPr>
        <p:txBody>
          <a:bodyPr>
            <a:noAutofit/>
          </a:bodyPr>
          <a:lstStyle/>
          <a:p>
            <a:r>
              <a:rPr lang="hu-HU" dirty="0" smtClean="0"/>
              <a:t>Nagy hagyományokkal rendelkező 1888-ban alapított állami intézmény óvodát és iskolát valamint diákotthont foglal magába.</a:t>
            </a:r>
          </a:p>
          <a:p>
            <a:r>
              <a:rPr lang="hu-HU" dirty="0" smtClean="0"/>
              <a:t>110 magyar, főképp hallássérült diák tanul itt, de helyet kapnak az iskolában más sajátos nevelési igényű gyerekek is. Az oktatás két óvodai csoportban és 14 iskolai osztályban történik.</a:t>
            </a:r>
          </a:p>
        </p:txBody>
      </p:sp>
      <p:pic>
        <p:nvPicPr>
          <p:cNvPr id="6" name="Tartalom helye 5" descr="image29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838200"/>
            <a:ext cx="3525838" cy="2644379"/>
          </a:xfrm>
        </p:spPr>
      </p:pic>
      <p:pic>
        <p:nvPicPr>
          <p:cNvPr id="7" name="Kép 6" descr="image37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657600"/>
            <a:ext cx="3291680" cy="264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5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04800" y="381000"/>
            <a:ext cx="4212336" cy="6019800"/>
          </a:xfrm>
        </p:spPr>
        <p:txBody>
          <a:bodyPr>
            <a:normAutofit fontScale="85000" lnSpcReduction="20000"/>
          </a:bodyPr>
          <a:lstStyle/>
          <a:p>
            <a:r>
              <a:rPr lang="hu-HU" sz="3100" dirty="0" smtClean="0"/>
              <a:t>Erdély szinte minden részéből jönnek ide gyerekek, mivel az iskola az egyetlen </a:t>
            </a:r>
            <a:r>
              <a:rPr lang="hu-HU" sz="3100" b="1" dirty="0" smtClean="0"/>
              <a:t>magyar tannyelvű</a:t>
            </a:r>
            <a:r>
              <a:rPr lang="hu-HU" sz="3100" dirty="0" smtClean="0"/>
              <a:t> intézmény hallássérült gyerekek számára az országban.</a:t>
            </a:r>
          </a:p>
          <a:p>
            <a:r>
              <a:rPr lang="hu-HU" sz="3100" dirty="0" smtClean="0"/>
              <a:t>Angol támogatóknak köszönhetően a térségben egyedülálló minőségben felújított tantermekben, kis létszámú osztályokban oktat 53 képzett szakember. A felújított óvodai bentlakás csodálatos környezetben biztosít otthonos, családias légkört.</a:t>
            </a:r>
          </a:p>
          <a:p>
            <a:endParaRPr lang="en-US" dirty="0"/>
          </a:p>
        </p:txBody>
      </p:sp>
      <p:pic>
        <p:nvPicPr>
          <p:cNvPr id="8" name="Tartalom helye 7" descr="image33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457200"/>
            <a:ext cx="3657600" cy="2743200"/>
          </a:xfrm>
        </p:spPr>
      </p:pic>
      <p:pic>
        <p:nvPicPr>
          <p:cNvPr id="9" name="Kép 8" descr="image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3661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misszió bemutatása: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Protestáns Teológiai Intézet diáksága által végzett missziós tevékenység, siket gyerekekkel való foglalkozás a 2010-es tanévben kezdődött a Magyar Missziós Központ és az Erdélyi Református Egyház közös kezdeményezésében.</a:t>
            </a:r>
            <a:endParaRPr lang="en-US" dirty="0"/>
          </a:p>
        </p:txBody>
      </p:sp>
      <p:pic>
        <p:nvPicPr>
          <p:cNvPr id="7" name="Picture 2" descr="F:\proteo-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59936" cy="5257800"/>
          </a:xfrm>
        </p:spPr>
        <p:txBody>
          <a:bodyPr/>
          <a:lstStyle/>
          <a:p>
            <a:r>
              <a:rPr lang="hu-HU" dirty="0" smtClean="0"/>
              <a:t>A missziós szolgálatot a teológiai intézet diákpresbitériuma és a tanári kar is jóváhagyta. A tanári kar megbízásából </a:t>
            </a:r>
            <a:r>
              <a:rPr lang="hu-HU" dirty="0" err="1" smtClean="0"/>
              <a:t>Drd</a:t>
            </a:r>
            <a:r>
              <a:rPr lang="hu-HU" dirty="0" smtClean="0"/>
              <a:t>. Somfalvi Edit tanárnő foglalkozik a csapat pasztorálásával és annak irányításával. </a:t>
            </a:r>
            <a:endParaRPr lang="en-US" dirty="0"/>
          </a:p>
        </p:txBody>
      </p:sp>
      <p:pic>
        <p:nvPicPr>
          <p:cNvPr id="7" name="Tartalom helye 6" descr="telologia 0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szolgálat három része: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szolgálat előtt megbeszélést tartunk, ahol az együtt imádkozás és igeolvasás után azokat a játékokat beszéljük meg, illetve </a:t>
            </a:r>
            <a:r>
              <a:rPr lang="hu-HU" dirty="0" err="1" smtClean="0"/>
              <a:t>játszodjuk</a:t>
            </a:r>
            <a:r>
              <a:rPr lang="hu-HU" dirty="0" smtClean="0"/>
              <a:t> el, amelyeket majd a gyerekekkel is közösen el fogunk játszani.</a:t>
            </a:r>
            <a:endParaRPr lang="en-US" dirty="0"/>
          </a:p>
        </p:txBody>
      </p:sp>
      <p:pic>
        <p:nvPicPr>
          <p:cNvPr id="6" name="Tartalom helye 5" descr="telologia 0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3200400" cy="2400300"/>
          </a:xfrm>
        </p:spPr>
      </p:pic>
      <p:pic>
        <p:nvPicPr>
          <p:cNvPr id="7" name="Kép 6" descr="telologia 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8100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59936" cy="5410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hu-HU" dirty="0" smtClean="0"/>
              <a:t>A szolgálat maga, ahol az előre begyakorolt játékok játszása, beszélgetés és jelnyelvtanulás történik. Amennyiben lehetőség adódik, akkor a kevésbé sérült gyerekekkel akár bibliai történetek megbeszélésére vagy magyarázására is </a:t>
            </a:r>
            <a:r>
              <a:rPr lang="hu-HU" dirty="0" err="1" smtClean="0"/>
              <a:t>so</a:t>
            </a:r>
            <a:r>
              <a:rPr lang="en-US" smtClean="0"/>
              <a:t>r</a:t>
            </a:r>
            <a:r>
              <a:rPr lang="hu-HU" smtClean="0"/>
              <a:t> </a:t>
            </a:r>
            <a:r>
              <a:rPr lang="hu-HU" dirty="0" smtClean="0"/>
              <a:t>kerül.</a:t>
            </a:r>
            <a:endParaRPr lang="en-US" dirty="0"/>
          </a:p>
        </p:txBody>
      </p:sp>
      <p:pic>
        <p:nvPicPr>
          <p:cNvPr id="6" name="Tartalom helye 5" descr="393360_301333729887253_100000318853045_980069_1010986379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381000"/>
            <a:ext cx="3759199" cy="2819400"/>
          </a:xfrm>
        </p:spPr>
      </p:pic>
      <p:pic>
        <p:nvPicPr>
          <p:cNvPr id="7" name="Kép 6" descr="384804_301333869887239_100000318853045_980073_190611881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59936" cy="2895600"/>
          </a:xfrm>
        </p:spPr>
        <p:txBody>
          <a:bodyPr>
            <a:normAutofit/>
          </a:bodyPr>
          <a:lstStyle/>
          <a:p>
            <a:r>
              <a:rPr lang="hu-HU" dirty="0" smtClean="0"/>
              <a:t>Ugyancsak a szolgálat ezen részében kerül sor az éneklésre, gitározásra, rajzolásra és kézimunkázásra, illetve egyéb sporttevékenységekre. </a:t>
            </a:r>
            <a:endParaRPr lang="en-US" dirty="0"/>
          </a:p>
        </p:txBody>
      </p:sp>
      <p:pic>
        <p:nvPicPr>
          <p:cNvPr id="7" name="Tartalom helye 6" descr="siketmisszio 3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533400"/>
            <a:ext cx="3657598" cy="2743199"/>
          </a:xfrm>
        </p:spPr>
      </p:pic>
      <p:pic>
        <p:nvPicPr>
          <p:cNvPr id="8" name="Kép 7" descr="siketmisszio 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3657600" cy="2743200"/>
          </a:xfrm>
          <a:prstGeom prst="rect">
            <a:avLst/>
          </a:prstGeom>
        </p:spPr>
      </p:pic>
      <p:pic>
        <p:nvPicPr>
          <p:cNvPr id="9" name="Kép 8" descr="siketmisszio 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5052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Siketmisszió - Protestáns Teológiai Intézet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04800" y="533400"/>
            <a:ext cx="43434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u-HU" dirty="0" smtClean="0"/>
              <a:t>Az utolsó rész csak a teológusokra vonatkozik, mivel sérült gyerekekről van szó, sok hallgató még nem találkozott ilyen jellegű fogyatékkal s ez megütközést válthat ki, illetve komolyabb lelki sérüléseket is okozhat, ezért fontosnak tartjuk, hogy egy megbeszélés alkalmával az ilyen jellegű sérüléseket megbeszéljük. </a:t>
            </a:r>
            <a:endParaRPr lang="en-US" dirty="0"/>
          </a:p>
        </p:txBody>
      </p:sp>
      <p:pic>
        <p:nvPicPr>
          <p:cNvPr id="6" name="Tartalom helye 5" descr="PTI-golyabal 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628</TotalTime>
  <Words>418</Words>
  <Application>Microsoft Office PowerPoint</Application>
  <PresentationFormat>Diavetítés a képernyőre (4:3 oldalarány)</PresentationFormat>
  <Paragraphs>33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Papír</vt:lpstr>
      <vt:lpstr>Protestáns Teológiai Intézet </vt:lpstr>
      <vt:lpstr>Hallássérültek 2-es számú Intézete Kolozsvár</vt:lpstr>
      <vt:lpstr>3. dia</vt:lpstr>
      <vt:lpstr>A misszió bemutatása:</vt:lpstr>
      <vt:lpstr>5. dia</vt:lpstr>
      <vt:lpstr>A szolgálat három része:</vt:lpstr>
      <vt:lpstr>7. dia</vt:lpstr>
      <vt:lpstr>8. dia</vt:lpstr>
      <vt:lpstr>9. dia</vt:lpstr>
      <vt:lpstr>10. dia</vt:lpstr>
      <vt:lpstr>A szolgálat fontossága:</vt:lpstr>
      <vt:lpstr>12. dia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Protestáns Teológiai Intézet</dc:title>
  <dc:creator>Molnar Viktor Lajos</dc:creator>
  <cp:lastModifiedBy>Molnar Viktor Lajos</cp:lastModifiedBy>
  <cp:revision>44</cp:revision>
  <dcterms:created xsi:type="dcterms:W3CDTF">2012-03-17T13:06:21Z</dcterms:created>
  <dcterms:modified xsi:type="dcterms:W3CDTF">2012-04-20T09:38:13Z</dcterms:modified>
</cp:coreProperties>
</file>